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9" r:id="rId4"/>
    <p:sldId id="257" r:id="rId5"/>
    <p:sldId id="258" r:id="rId6"/>
    <p:sldId id="262" r:id="rId7"/>
    <p:sldId id="260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730AC5-9C51-469F-B0F5-B82CA20000D8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089EB7-04D3-42E2-A0F6-2A71D2C97E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Работа\2019 - 2020\IMG-20191029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916832"/>
            <a:ext cx="4601633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Муниципальное </a:t>
            </a:r>
            <a:r>
              <a:rPr lang="ru-RU" sz="2000" dirty="0"/>
              <a:t>автономное дошкольное</a:t>
            </a:r>
            <a:br>
              <a:rPr lang="ru-RU" sz="2000" dirty="0"/>
            </a:br>
            <a:r>
              <a:rPr lang="ru-RU" sz="2000" dirty="0"/>
              <a:t>образовательное учреждение </a:t>
            </a:r>
            <a:br>
              <a:rPr lang="ru-RU" sz="2000" dirty="0"/>
            </a:br>
            <a:r>
              <a:rPr lang="ru-RU" sz="2000" b="1" dirty="0"/>
              <a:t>«Центр развития ребенка - детский сад №2 «Дельфин»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Создатели: Попова И.В. Веселовская И.Н.  </a:t>
            </a: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D:\Работа\2019 - 2020\IMG-20191015-WA00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168352" cy="43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та\2019 - 2020\IMG-20191015-WA00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988840"/>
            <a:ext cx="3124473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D:\Работа\2019 - 2020\IMG-20191015-WA00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168352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та\2019 - 2020\IMG-20191017-WA00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2060848"/>
            <a:ext cx="2808312" cy="41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«Многофункциональная ширма как элемент предметно-пространственной развивающей среды в ДОУ»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 ФГОС ДО развивающая предметно-пространственная среда должна обеспечивать возможность общения и совместной деятельности детей и взрослых, двигательной активности детей, а также возможности для уединения. А также развивающая предметно-пространственная среда 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r>
              <a:rPr lang="ru-RU" sz="1600" dirty="0">
                <a:solidFill>
                  <a:schemeClr val="tx1"/>
                </a:solidFill>
              </a:rPr>
              <a:t>Чтобы предметно-пространственная развивающая среда выступала как развивающая, подвижная и легко меняющаяся, </a:t>
            </a:r>
            <a:r>
              <a:rPr lang="ru-RU" sz="1600" dirty="0" smtClean="0">
                <a:solidFill>
                  <a:schemeClr val="tx1"/>
                </a:solidFill>
              </a:rPr>
              <a:t>мы пришли </a:t>
            </a:r>
            <a:r>
              <a:rPr lang="ru-RU" sz="1600" dirty="0">
                <a:solidFill>
                  <a:schemeClr val="tx1"/>
                </a:solidFill>
              </a:rPr>
              <a:t>к решению разработать и создать универсальную многофункциональную ширму для использования в игровой, театрализованной и познавательно-образовательной деятельности детей.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3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Ширмы</a:t>
            </a:r>
            <a:r>
              <a:rPr lang="ru-RU" sz="1600" dirty="0"/>
              <a:t> очень легко изготовить, к тому же они  устойчивые, прочные и самое главное -безопасные. Важным фактором является легкость и многофункциональность конструкции: дети очень ценят редкую возможность самостоятельно изменять расстановку предметов интерьера, используя их не как обязательный устоявшийся порядок, а как ресурс для реализации </a:t>
            </a:r>
            <a:r>
              <a:rPr lang="ru-RU" sz="1600" dirty="0" smtClean="0"/>
              <a:t>задумок.</a:t>
            </a:r>
          </a:p>
          <a:p>
            <a:pPr marL="0" indent="0">
              <a:buNone/>
            </a:pPr>
            <a:r>
              <a:rPr lang="ru-RU" sz="1600" dirty="0"/>
              <a:t>Как правило, стандартная модель ширмы из труб </a:t>
            </a:r>
            <a:r>
              <a:rPr lang="ru-RU" sz="1600" dirty="0" err="1"/>
              <a:t>пвх</a:t>
            </a:r>
            <a:r>
              <a:rPr lang="ru-RU" sz="1600" dirty="0"/>
              <a:t> делается с тремя секциями. Впрочем, это не обязательное правило, и при желании и наличии материала можно сделать и большее количество рамочных составляющих. Дизайн натянутой на каркас ткани зависит только от личных предпочтений — можно выбрать его вместе с детьми из нескольких вариантов, сделав съемные чехлы на креплениях с «липучками».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FF0000"/>
                </a:solidFill>
              </a:rPr>
              <a:t>Незаменима ширма для </a:t>
            </a:r>
            <a:r>
              <a:rPr lang="ru-RU" sz="1600" i="1" dirty="0" smtClean="0">
                <a:solidFill>
                  <a:srgbClr val="FF0000"/>
                </a:solidFill>
              </a:rPr>
              <a:t>сюжетно-ролевых игр</a:t>
            </a:r>
          </a:p>
          <a:p>
            <a:pPr marL="0" indent="0">
              <a:buNone/>
            </a:pPr>
            <a:r>
              <a:rPr lang="ru-RU" sz="1600" dirty="0"/>
              <a:t> </a:t>
            </a:r>
            <a:r>
              <a:rPr lang="ru-RU" sz="1600" i="1" dirty="0"/>
              <a:t>«Поликлиника»</a:t>
            </a:r>
            <a:r>
              <a:rPr lang="ru-RU" sz="1600" dirty="0"/>
              <a:t>, </a:t>
            </a:r>
            <a:r>
              <a:rPr lang="ru-RU" sz="1600" i="1" dirty="0"/>
              <a:t>«Магазин»</a:t>
            </a:r>
            <a:r>
              <a:rPr lang="ru-RU" sz="1600" dirty="0"/>
              <a:t>, </a:t>
            </a:r>
            <a:r>
              <a:rPr lang="ru-RU" sz="1600" i="1" dirty="0"/>
              <a:t>«Кафе»</a:t>
            </a:r>
            <a:r>
              <a:rPr lang="ru-RU" sz="1600" dirty="0"/>
              <a:t>, </a:t>
            </a:r>
            <a:r>
              <a:rPr lang="ru-RU" sz="1600" i="1" dirty="0"/>
              <a:t>«Парикмахерская»</a:t>
            </a:r>
            <a:r>
              <a:rPr lang="ru-RU" sz="1600" dirty="0"/>
              <a:t>,  и др. Завораживают детей театрализованные постановки, которые им показывают или им удается организовать самим с помощью ширмы. Можно быстро сделать уголок уединения, соединив три части</a:t>
            </a:r>
            <a:r>
              <a:rPr lang="ru-RU" sz="1600" dirty="0" smtClean="0"/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/>
              <a:t>Ширму также можно использовать при непосредственно образовательной деятельности. Нужны только желание педагога, творчество и фантазия.</a:t>
            </a:r>
          </a:p>
          <a:p>
            <a:r>
              <a:rPr lang="ru-RU" sz="1600" dirty="0"/>
              <a:t>Совершенствуя развивающую среду группы, используя ширму-</a:t>
            </a:r>
            <a:r>
              <a:rPr lang="ru-RU" sz="1600" dirty="0" err="1"/>
              <a:t>трансформер</a:t>
            </a:r>
            <a:r>
              <a:rPr lang="ru-RU" sz="1600" dirty="0"/>
              <a:t>, можно добиться эффективного развития игровой, коммуникативной, познавательной, двигательной, музыкально-театрализованной деятельности детей дошкольного возраста.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•</a:t>
            </a:r>
            <a:r>
              <a:rPr lang="ru-RU" sz="1600" dirty="0"/>
              <a:t> предоставить детям возможность самостоятельно менять игровую среду для обогащения игрового опыта;</a:t>
            </a:r>
          </a:p>
          <a:p>
            <a:pPr marL="0" indent="0">
              <a:buNone/>
            </a:pPr>
            <a:r>
              <a:rPr lang="ru-RU" sz="1600" dirty="0"/>
              <a:t>• развивать все компоненты детской игры: обогащение игровых действий, тематики и сюжетов игр, умение устанавливать ролевые отношения, вести ролевой диалог, создавать ролевую обстановку, действовать в реальной и воображаемой игровой ситуации;</a:t>
            </a:r>
          </a:p>
          <a:p>
            <a:pPr marL="0" indent="0">
              <a:buNone/>
            </a:pPr>
            <a:r>
              <a:rPr lang="ru-RU" sz="1600" dirty="0"/>
              <a:t>• способствовать развитию мышления ребенка, стимулировать психические процессы и развивать творческую активность, создавать условия для дальнейшего развития самостоятельной театрализованной и сюжетно-ролевой игры, ролевого игрового поведения и взаимодействия с детьми;</a:t>
            </a:r>
          </a:p>
          <a:p>
            <a:pPr marL="0" indent="0">
              <a:buNone/>
            </a:pPr>
            <a:r>
              <a:rPr lang="ru-RU" sz="1600" dirty="0"/>
              <a:t>• воспитывать доброжелательные отношения между детьми в игре;</a:t>
            </a:r>
          </a:p>
          <a:p>
            <a:pPr marL="0" indent="0">
              <a:buNone/>
            </a:pPr>
            <a:r>
              <a:rPr lang="ru-RU" sz="1600" dirty="0"/>
              <a:t>• формировать целостную картину мира, расширять кругозор;</a:t>
            </a:r>
          </a:p>
          <a:p>
            <a:pPr marL="0" indent="0">
              <a:buNone/>
            </a:pPr>
            <a:r>
              <a:rPr lang="ru-RU" sz="1600" dirty="0"/>
              <a:t>• формировать элементарные математические представления;</a:t>
            </a:r>
          </a:p>
          <a:p>
            <a:pPr marL="0" indent="0">
              <a:buNone/>
            </a:pPr>
            <a:r>
              <a:rPr lang="ru-RU" sz="1600" dirty="0"/>
              <a:t>• работать над звукопроизношением и связной речью.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466"/>
            <a:ext cx="8229600" cy="41805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Многофункциональная ширма помогает решать следующие задачи: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«Чудо - дерево»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Новая папка\IMG-20191115-WA0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340768"/>
            <a:ext cx="3394472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овая папка\IMG-20191115-WA00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844824"/>
            <a:ext cx="2952328" cy="40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Новая папка\IMG-20191115-WA00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394472" cy="46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овая папка\IMG-20191115-WA00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театр»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Новая папка\IMG-20191115-WA0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394472" cy="46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овая папка\IMG-20191115-WA00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Новая папка\IMG-20191115-WA00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196752"/>
            <a:ext cx="26642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овая папка\IMG-20191115-WA00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916832"/>
            <a:ext cx="2736304" cy="38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Ширма «Больница»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Работа\2019 - 2020\IMG-20191015-WA0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та\2019 - 2020\IMG-20191015-WA00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31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Муниципальное автономное дошкольное образовательное учреждение  «Центр развития ребенка - детский сад №2 «Дельфин» Создатели: Попова И.В. Веселовская И.Н.    </vt:lpstr>
      <vt:lpstr>«Многофункциональная ширма как элемент предметно-пространственной развивающей среды в ДОУ»</vt:lpstr>
      <vt:lpstr>Презентация PowerPoint</vt:lpstr>
      <vt:lpstr>Многофункциональная ширма помогает решать следующие задачи: </vt:lpstr>
      <vt:lpstr>«Чудо - дерево»</vt:lpstr>
      <vt:lpstr>Презентация PowerPoint</vt:lpstr>
      <vt:lpstr>«Веселый театр»</vt:lpstr>
      <vt:lpstr>Презентация PowerPoint</vt:lpstr>
      <vt:lpstr>Ширма «Больница»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«Многофункциональная ширма как элемент предметно-пространственной развивающей среды в ДОУ»</dc:title>
  <dc:creator>Admin</dc:creator>
  <cp:lastModifiedBy>Admin</cp:lastModifiedBy>
  <cp:revision>7</cp:revision>
  <dcterms:created xsi:type="dcterms:W3CDTF">2019-11-18T07:12:15Z</dcterms:created>
  <dcterms:modified xsi:type="dcterms:W3CDTF">2019-11-29T07:18:10Z</dcterms:modified>
</cp:coreProperties>
</file>